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7556500" cy="10439400"/>
  <p:notesSz cx="7556500" cy="10439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71" d="100"/>
          <a:sy n="71" d="100"/>
        </p:scale>
        <p:origin x="31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4AD03-AED9-0643-B59A-9ED1C315FF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5FD94-643C-5D48-9216-25E0D9CEFD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8a411661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8a411661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604" y="1511298"/>
            <a:ext cx="7041641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98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597" y="5752555"/>
            <a:ext cx="7041641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9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1846" y="9465147"/>
            <a:ext cx="453409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fr" smtClean="0"/>
              <a:pPr algn="r" rtl="0"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912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17576"/>
            <a:ext cx="6800850" cy="1670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01062"/>
            <a:ext cx="6800850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708642"/>
            <a:ext cx="2418080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534" y="10073154"/>
            <a:ext cx="200025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60" dirty="0"/>
              <a:t>‹N°›</a:t>
            </a:fld>
            <a:r>
              <a:rPr spc="-60" dirty="0"/>
              <a:t>/3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://www.rendezvousdeco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40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31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hyperlink" Target="http://www.maisondutri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32135"/>
            <a:ext cx="7553324" cy="2000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72973" y="0"/>
            <a:ext cx="2280920" cy="1162685"/>
            <a:chOff x="5272973" y="0"/>
            <a:chExt cx="2280920" cy="1162685"/>
          </a:xfrm>
        </p:grpSpPr>
        <p:sp>
          <p:nvSpPr>
            <p:cNvPr id="4" name="object 4"/>
            <p:cNvSpPr/>
            <p:nvPr/>
          </p:nvSpPr>
          <p:spPr>
            <a:xfrm>
              <a:off x="5272973" y="0"/>
              <a:ext cx="2280920" cy="1162685"/>
            </a:xfrm>
            <a:custGeom>
              <a:avLst/>
              <a:gdLst/>
              <a:ahLst/>
              <a:cxnLst/>
              <a:rect l="l" t="t" r="r" b="b"/>
              <a:pathLst>
                <a:path w="2280920" h="1162685">
                  <a:moveTo>
                    <a:pt x="2280351" y="1162175"/>
                  </a:moveTo>
                  <a:lnTo>
                    <a:pt x="0" y="1162175"/>
                  </a:lnTo>
                  <a:lnTo>
                    <a:pt x="0" y="0"/>
                  </a:lnTo>
                  <a:lnTo>
                    <a:pt x="2280351" y="0"/>
                  </a:lnTo>
                  <a:lnTo>
                    <a:pt x="2280351" y="1162175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326136"/>
              <a:ext cx="400049" cy="40004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98804" y="5888194"/>
            <a:ext cx="6958330" cy="9525"/>
          </a:xfrm>
          <a:custGeom>
            <a:avLst/>
            <a:gdLst/>
            <a:ahLst/>
            <a:cxnLst/>
            <a:rect l="l" t="t" r="r" b="b"/>
            <a:pathLst>
              <a:path w="6958330" h="9525">
                <a:moveTo>
                  <a:pt x="6958124" y="9525"/>
                </a:moveTo>
                <a:lnTo>
                  <a:pt x="0" y="9525"/>
                </a:lnTo>
                <a:lnTo>
                  <a:pt x="0" y="0"/>
                </a:lnTo>
                <a:lnTo>
                  <a:pt x="6958124" y="0"/>
                </a:lnTo>
                <a:lnTo>
                  <a:pt x="6958124" y="95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1859" y="238125"/>
            <a:ext cx="9525" cy="778510"/>
          </a:xfrm>
          <a:custGeom>
            <a:avLst/>
            <a:gdLst/>
            <a:ahLst/>
            <a:cxnLst/>
            <a:rect l="l" t="t" r="r" b="b"/>
            <a:pathLst>
              <a:path w="9525" h="778510">
                <a:moveTo>
                  <a:pt x="9524" y="777884"/>
                </a:moveTo>
                <a:lnTo>
                  <a:pt x="0" y="777884"/>
                </a:lnTo>
                <a:lnTo>
                  <a:pt x="0" y="0"/>
                </a:lnTo>
                <a:lnTo>
                  <a:pt x="9524" y="0"/>
                </a:lnTo>
                <a:lnTo>
                  <a:pt x="9524" y="77788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0840" y="307848"/>
            <a:ext cx="438149" cy="4381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463" y="313944"/>
            <a:ext cx="1438274" cy="7524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2221" y="1113184"/>
            <a:ext cx="2428882" cy="43113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850" y="6312311"/>
            <a:ext cx="1606626" cy="10097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7531" y="5858696"/>
            <a:ext cx="1200149" cy="19145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58568" y="6194324"/>
            <a:ext cx="1285874" cy="1124723"/>
          </a:xfrm>
          <a:prstGeom prst="rect">
            <a:avLst/>
          </a:prstGeom>
        </p:spPr>
      </p:pic>
      <p:cxnSp>
        <p:nvCxnSpPr>
          <p:cNvPr id="27" name="Google Shape;67;p13">
            <a:extLst>
              <a:ext uri="{FF2B5EF4-FFF2-40B4-BE49-F238E27FC236}">
                <a16:creationId xmlns:a16="http://schemas.microsoft.com/office/drawing/2014/main" id="{6F6BF40A-C4D0-5042-A244-3D9A23C15A34}"/>
              </a:ext>
            </a:extLst>
          </p:cNvPr>
          <p:cNvCxnSpPr>
            <a:cxnSpLocks/>
          </p:cNvCxnSpPr>
          <p:nvPr/>
        </p:nvCxnSpPr>
        <p:spPr>
          <a:xfrm>
            <a:off x="281497" y="7910171"/>
            <a:ext cx="695812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Google Shape;58;p13">
            <a:extLst>
              <a:ext uri="{FF2B5EF4-FFF2-40B4-BE49-F238E27FC236}">
                <a16:creationId xmlns:a16="http://schemas.microsoft.com/office/drawing/2014/main" id="{435AEFDE-946C-8A41-B290-DCC833124B91}"/>
              </a:ext>
            </a:extLst>
          </p:cNvPr>
          <p:cNvSpPr txBox="1"/>
          <p:nvPr/>
        </p:nvSpPr>
        <p:spPr>
          <a:xfrm>
            <a:off x="5419963" y="772745"/>
            <a:ext cx="859674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fr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endParaRPr sz="9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9;p13">
            <a:extLst>
              <a:ext uri="{FF2B5EF4-FFF2-40B4-BE49-F238E27FC236}">
                <a16:creationId xmlns:a16="http://schemas.microsoft.com/office/drawing/2014/main" id="{60FD7743-F092-004A-9CF7-EBB78470F2C1}"/>
              </a:ext>
            </a:extLst>
          </p:cNvPr>
          <p:cNvSpPr txBox="1"/>
          <p:nvPr/>
        </p:nvSpPr>
        <p:spPr>
          <a:xfrm>
            <a:off x="6638874" y="769416"/>
            <a:ext cx="60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 pers</a:t>
            </a:r>
            <a:endParaRPr sz="9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58;p13">
            <a:extLst>
              <a:ext uri="{FF2B5EF4-FFF2-40B4-BE49-F238E27FC236}">
                <a16:creationId xmlns:a16="http://schemas.microsoft.com/office/drawing/2014/main" id="{8DD781A0-BE55-7548-890B-0F8FD75F1112}"/>
              </a:ext>
            </a:extLst>
          </p:cNvPr>
          <p:cNvSpPr txBox="1"/>
          <p:nvPr/>
        </p:nvSpPr>
        <p:spPr>
          <a:xfrm>
            <a:off x="1172397" y="7411402"/>
            <a:ext cx="3623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58;p13">
            <a:extLst>
              <a:ext uri="{FF2B5EF4-FFF2-40B4-BE49-F238E27FC236}">
                <a16:creationId xmlns:a16="http://schemas.microsoft.com/office/drawing/2014/main" id="{4AC9DAA7-BC7B-E644-B49C-38B6B1200563}"/>
              </a:ext>
            </a:extLst>
          </p:cNvPr>
          <p:cNvSpPr txBox="1"/>
          <p:nvPr/>
        </p:nvSpPr>
        <p:spPr>
          <a:xfrm>
            <a:off x="3022264" y="7431332"/>
            <a:ext cx="3623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58;p13">
            <a:extLst>
              <a:ext uri="{FF2B5EF4-FFF2-40B4-BE49-F238E27FC236}">
                <a16:creationId xmlns:a16="http://schemas.microsoft.com/office/drawing/2014/main" id="{A7F4413D-F587-5349-BEAB-C85E5625DE40}"/>
              </a:ext>
            </a:extLst>
          </p:cNvPr>
          <p:cNvSpPr txBox="1"/>
          <p:nvPr/>
        </p:nvSpPr>
        <p:spPr>
          <a:xfrm>
            <a:off x="4464050" y="7410582"/>
            <a:ext cx="3623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59;p13">
            <a:extLst>
              <a:ext uri="{FF2B5EF4-FFF2-40B4-BE49-F238E27FC236}">
                <a16:creationId xmlns:a16="http://schemas.microsoft.com/office/drawing/2014/main" id="{0E823E38-9E5D-334A-B73D-C623B9F4AA48}"/>
              </a:ext>
            </a:extLst>
          </p:cNvPr>
          <p:cNvSpPr txBox="1"/>
          <p:nvPr/>
        </p:nvSpPr>
        <p:spPr>
          <a:xfrm>
            <a:off x="357800" y="8212481"/>
            <a:ext cx="6840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FR/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Si vous avez des questions sur votre produit, n'hésitez pas à contacter notre service client en remplissant le formulaire de demande sur notre site </a:t>
            </a:r>
            <a:r>
              <a:rPr lang="fr" sz="900" dirty="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www.rendezvousdeco.com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ou par téléphone au : 04 81 07 37 77.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EN/ 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If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have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any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questions about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product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please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do not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hesitate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to contact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service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department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filling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out the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request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form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website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www.rendezvousdeco.com</a:t>
            </a:r>
            <a:r>
              <a:rPr lang="fr" sz="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or by phone at: +33 (0)4 81 07 37 77.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ES/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Si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tiene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alguna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pregunta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sobre su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producto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, no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dude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ponerse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contacto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nuestro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departamento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servicio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técnico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rellenando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formulario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de consulta de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nuestra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página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web </a:t>
            </a:r>
            <a:r>
              <a:rPr lang="fr" sz="900" dirty="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www.rendezvousdeco.com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llamando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fr" sz="900" dirty="0" err="1">
                <a:latin typeface="Montserrat"/>
                <a:ea typeface="Montserrat"/>
                <a:cs typeface="Montserrat"/>
                <a:sym typeface="Montserrat"/>
              </a:rPr>
              <a:t>teléfono</a:t>
            </a:r>
            <a:r>
              <a:rPr lang="fr" sz="900" dirty="0">
                <a:latin typeface="Montserrat"/>
                <a:ea typeface="Montserrat"/>
                <a:cs typeface="Montserrat"/>
                <a:sym typeface="Montserrat"/>
              </a:rPr>
              <a:t>: +33 (0)4 8 107 37 77.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60;p13">
            <a:extLst>
              <a:ext uri="{FF2B5EF4-FFF2-40B4-BE49-F238E27FC236}">
                <a16:creationId xmlns:a16="http://schemas.microsoft.com/office/drawing/2014/main" id="{DD88DF42-A2AA-F547-B802-8DA32E52DE18}"/>
              </a:ext>
            </a:extLst>
          </p:cNvPr>
          <p:cNvSpPr txBox="1"/>
          <p:nvPr/>
        </p:nvSpPr>
        <p:spPr>
          <a:xfrm>
            <a:off x="2967749" y="9996146"/>
            <a:ext cx="167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Montserrat"/>
                <a:ea typeface="Montserrat"/>
                <a:cs typeface="Montserrat"/>
                <a:sym typeface="Montserrat"/>
              </a:rPr>
              <a:t>1/3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56267" y="6400694"/>
            <a:ext cx="752474" cy="419099"/>
          </a:xfrm>
          <a:prstGeom prst="rect">
            <a:avLst/>
          </a:prstGeom>
        </p:spPr>
      </p:pic>
      <p:pic>
        <p:nvPicPr>
          <p:cNvPr id="18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4657" y="7369803"/>
            <a:ext cx="447674" cy="276224"/>
          </a:xfrm>
          <a:prstGeom prst="rect">
            <a:avLst/>
          </a:prstGeom>
        </p:spPr>
      </p:pic>
      <p:pic>
        <p:nvPicPr>
          <p:cNvPr id="19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15846" y="7328027"/>
            <a:ext cx="361949" cy="361949"/>
          </a:xfrm>
          <a:prstGeom prst="rect">
            <a:avLst/>
          </a:prstGeom>
        </p:spPr>
      </p:pic>
      <p:sp>
        <p:nvSpPr>
          <p:cNvPr id="20" name="Google Shape;58;p13">
            <a:extLst>
              <a:ext uri="{FF2B5EF4-FFF2-40B4-BE49-F238E27FC236}">
                <a16:creationId xmlns:a16="http://schemas.microsoft.com/office/drawing/2014/main" id="{DA1EA588-0A23-6649-8588-DE47446C9D43}"/>
              </a:ext>
            </a:extLst>
          </p:cNvPr>
          <p:cNvSpPr txBox="1"/>
          <p:nvPr/>
        </p:nvSpPr>
        <p:spPr>
          <a:xfrm>
            <a:off x="5453479" y="6040148"/>
            <a:ext cx="3623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58;p13">
            <a:extLst>
              <a:ext uri="{FF2B5EF4-FFF2-40B4-BE49-F238E27FC236}">
                <a16:creationId xmlns:a16="http://schemas.microsoft.com/office/drawing/2014/main" id="{46EBF493-D075-9346-B6E5-CE9C8B298078}"/>
              </a:ext>
            </a:extLst>
          </p:cNvPr>
          <p:cNvSpPr txBox="1"/>
          <p:nvPr/>
        </p:nvSpPr>
        <p:spPr>
          <a:xfrm>
            <a:off x="5664691" y="6052963"/>
            <a:ext cx="1345871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70mm x ⦰0,6mm</a:t>
            </a:r>
            <a:endParaRPr sz="9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58;p13">
            <a:extLst>
              <a:ext uri="{FF2B5EF4-FFF2-40B4-BE49-F238E27FC236}">
                <a16:creationId xmlns:a16="http://schemas.microsoft.com/office/drawing/2014/main" id="{D70AFB9F-0D13-D741-8E03-A7F61200B57C}"/>
              </a:ext>
            </a:extLst>
          </p:cNvPr>
          <p:cNvSpPr txBox="1"/>
          <p:nvPr/>
        </p:nvSpPr>
        <p:spPr>
          <a:xfrm>
            <a:off x="6472285" y="6281179"/>
            <a:ext cx="520092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x1</a:t>
            </a:r>
            <a:endParaRPr sz="9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58;p13">
            <a:extLst>
              <a:ext uri="{FF2B5EF4-FFF2-40B4-BE49-F238E27FC236}">
                <a16:creationId xmlns:a16="http://schemas.microsoft.com/office/drawing/2014/main" id="{FE1D1A72-8324-B841-942A-DCA24EF319E9}"/>
              </a:ext>
            </a:extLst>
          </p:cNvPr>
          <p:cNvSpPr txBox="1"/>
          <p:nvPr/>
        </p:nvSpPr>
        <p:spPr>
          <a:xfrm>
            <a:off x="5451607" y="6997418"/>
            <a:ext cx="3623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58;p13">
            <a:extLst>
              <a:ext uri="{FF2B5EF4-FFF2-40B4-BE49-F238E27FC236}">
                <a16:creationId xmlns:a16="http://schemas.microsoft.com/office/drawing/2014/main" id="{566CA139-DCF8-FE40-8AF0-30B3C47A33E9}"/>
              </a:ext>
            </a:extLst>
          </p:cNvPr>
          <p:cNvSpPr txBox="1"/>
          <p:nvPr/>
        </p:nvSpPr>
        <p:spPr>
          <a:xfrm>
            <a:off x="5647964" y="7000014"/>
            <a:ext cx="1386726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35mm x ⦰0,8mm</a:t>
            </a:r>
            <a:endParaRPr sz="9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58;p13">
            <a:extLst>
              <a:ext uri="{FF2B5EF4-FFF2-40B4-BE49-F238E27FC236}">
                <a16:creationId xmlns:a16="http://schemas.microsoft.com/office/drawing/2014/main" id="{609F7D0D-AD87-9B4B-8FA2-B369A4B26E5C}"/>
              </a:ext>
            </a:extLst>
          </p:cNvPr>
          <p:cNvSpPr txBox="1"/>
          <p:nvPr/>
        </p:nvSpPr>
        <p:spPr>
          <a:xfrm>
            <a:off x="6610958" y="7326694"/>
            <a:ext cx="520092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x4</a:t>
            </a:r>
            <a:endParaRPr sz="9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313944"/>
            <a:ext cx="1438274" cy="752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232135"/>
            <a:ext cx="7553324" cy="2000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72973" y="0"/>
            <a:ext cx="2280920" cy="1162685"/>
            <a:chOff x="5272973" y="0"/>
            <a:chExt cx="2280920" cy="1162685"/>
          </a:xfrm>
        </p:grpSpPr>
        <p:sp>
          <p:nvSpPr>
            <p:cNvPr id="6" name="object 6"/>
            <p:cNvSpPr/>
            <p:nvPr/>
          </p:nvSpPr>
          <p:spPr>
            <a:xfrm>
              <a:off x="5272973" y="0"/>
              <a:ext cx="2280920" cy="1162685"/>
            </a:xfrm>
            <a:custGeom>
              <a:avLst/>
              <a:gdLst/>
              <a:ahLst/>
              <a:cxnLst/>
              <a:rect l="l" t="t" r="r" b="b"/>
              <a:pathLst>
                <a:path w="2280920" h="1162685">
                  <a:moveTo>
                    <a:pt x="2280351" y="1162175"/>
                  </a:moveTo>
                  <a:lnTo>
                    <a:pt x="0" y="1162175"/>
                  </a:lnTo>
                  <a:lnTo>
                    <a:pt x="0" y="0"/>
                  </a:lnTo>
                  <a:lnTo>
                    <a:pt x="2280351" y="0"/>
                  </a:lnTo>
                  <a:lnTo>
                    <a:pt x="2280351" y="1162175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326136"/>
              <a:ext cx="400049" cy="4000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0840" y="307848"/>
              <a:ext cx="438149" cy="4381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21859" y="238125"/>
              <a:ext cx="9525" cy="778510"/>
            </a:xfrm>
            <a:custGeom>
              <a:avLst/>
              <a:gdLst/>
              <a:ahLst/>
              <a:cxnLst/>
              <a:rect l="l" t="t" r="r" b="b"/>
              <a:pathLst>
                <a:path w="9525" h="778510">
                  <a:moveTo>
                    <a:pt x="9524" y="777884"/>
                  </a:moveTo>
                  <a:lnTo>
                    <a:pt x="0" y="77788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77788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02112" y="2124944"/>
            <a:ext cx="2273300" cy="3593465"/>
            <a:chOff x="1294153" y="2353897"/>
            <a:chExt cx="2273300" cy="3593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4153" y="2385229"/>
              <a:ext cx="1589069" cy="9407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0969" y="2353897"/>
              <a:ext cx="1446285" cy="5429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4706" y="3287288"/>
              <a:ext cx="142874" cy="6191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8619" y="3327223"/>
              <a:ext cx="142874" cy="6476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5383" y="3301575"/>
              <a:ext cx="133349" cy="5905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5844" y="3301575"/>
              <a:ext cx="142874" cy="619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5876" y="3861091"/>
              <a:ext cx="1381124" cy="20859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2572" y="4417848"/>
              <a:ext cx="523875" cy="4476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58061" y="4398798"/>
              <a:ext cx="247649" cy="44767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02600" y="6266761"/>
            <a:ext cx="2172335" cy="3749040"/>
            <a:chOff x="1024795" y="6311838"/>
            <a:chExt cx="2172335" cy="374904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4795" y="6812794"/>
              <a:ext cx="1952624" cy="3248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2035" y="6462599"/>
              <a:ext cx="704849" cy="4000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1967" y="6311838"/>
              <a:ext cx="1466849" cy="4000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10196" y="6722477"/>
              <a:ext cx="142874" cy="5905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12271" y="6722477"/>
              <a:ext cx="142874" cy="59054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967704" y="2016818"/>
            <a:ext cx="3270885" cy="3716654"/>
            <a:chOff x="3983844" y="2139238"/>
            <a:chExt cx="3270885" cy="3716654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3844" y="3784577"/>
              <a:ext cx="828674" cy="29640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03789" y="2139238"/>
              <a:ext cx="753855" cy="48695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29115" y="3604373"/>
              <a:ext cx="1809162" cy="7489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84515" y="3584920"/>
              <a:ext cx="233440" cy="63223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25916" y="3604373"/>
              <a:ext cx="213986" cy="583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85062" y="3557979"/>
              <a:ext cx="233440" cy="63223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1256" y="4366129"/>
              <a:ext cx="486333" cy="1167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35222" y="4380719"/>
              <a:ext cx="330707" cy="1069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79722" y="4380719"/>
              <a:ext cx="330707" cy="10699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66320" y="4249582"/>
              <a:ext cx="591767" cy="49762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72231" y="4328475"/>
              <a:ext cx="623900" cy="5115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11080" y="4241658"/>
              <a:ext cx="528053" cy="47311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55471" y="4434236"/>
              <a:ext cx="576090" cy="4487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9145" y="4241635"/>
              <a:ext cx="605208" cy="51221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35587" y="4251388"/>
              <a:ext cx="617312" cy="53781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42392" y="4332381"/>
              <a:ext cx="605209" cy="5122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55884" y="4379910"/>
              <a:ext cx="425655" cy="4602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41341" y="4370237"/>
              <a:ext cx="591768" cy="49762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88736" y="4455716"/>
              <a:ext cx="586147" cy="48677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8686" y="3883337"/>
              <a:ext cx="755957" cy="59054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48475" y="3962578"/>
              <a:ext cx="581025" cy="4952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5111" y="2250395"/>
              <a:ext cx="2171699" cy="360487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04669" y="4563909"/>
              <a:ext cx="442657" cy="962024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814560" y="6193819"/>
            <a:ext cx="2009774" cy="3438524"/>
          </a:xfrm>
          <a:prstGeom prst="rect">
            <a:avLst/>
          </a:prstGeom>
        </p:spPr>
      </p:pic>
      <p:sp>
        <p:nvSpPr>
          <p:cNvPr id="61" name="Google Shape;58;p13">
            <a:extLst>
              <a:ext uri="{FF2B5EF4-FFF2-40B4-BE49-F238E27FC236}">
                <a16:creationId xmlns:a16="http://schemas.microsoft.com/office/drawing/2014/main" id="{53321122-E4C5-6147-8E13-9DB2E034D590}"/>
              </a:ext>
            </a:extLst>
          </p:cNvPr>
          <p:cNvSpPr txBox="1"/>
          <p:nvPr/>
        </p:nvSpPr>
        <p:spPr>
          <a:xfrm>
            <a:off x="5419963" y="772745"/>
            <a:ext cx="859674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fr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endParaRPr sz="9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9;p13">
            <a:extLst>
              <a:ext uri="{FF2B5EF4-FFF2-40B4-BE49-F238E27FC236}">
                <a16:creationId xmlns:a16="http://schemas.microsoft.com/office/drawing/2014/main" id="{F85B5B3D-7A34-5643-919B-4A934362AB5B}"/>
              </a:ext>
            </a:extLst>
          </p:cNvPr>
          <p:cNvSpPr txBox="1"/>
          <p:nvPr/>
        </p:nvSpPr>
        <p:spPr>
          <a:xfrm>
            <a:off x="6638874" y="769416"/>
            <a:ext cx="60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 pers</a:t>
            </a:r>
            <a:endParaRPr sz="9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3" name="Google Shape;74;p14">
            <a:extLst>
              <a:ext uri="{FF2B5EF4-FFF2-40B4-BE49-F238E27FC236}">
                <a16:creationId xmlns:a16="http://schemas.microsoft.com/office/drawing/2014/main" id="{F3BA7F13-40E9-3C4A-B45C-E0D686C0C40D}"/>
              </a:ext>
            </a:extLst>
          </p:cNvPr>
          <p:cNvGraphicFramePr/>
          <p:nvPr/>
        </p:nvGraphicFramePr>
        <p:xfrm>
          <a:off x="284775" y="1586100"/>
          <a:ext cx="6990450" cy="380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3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3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Google Shape;74;p14">
            <a:extLst>
              <a:ext uri="{FF2B5EF4-FFF2-40B4-BE49-F238E27FC236}">
                <a16:creationId xmlns:a16="http://schemas.microsoft.com/office/drawing/2014/main" id="{7552348A-E2A1-F845-8D55-281B4300A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576156"/>
              </p:ext>
            </p:extLst>
          </p:nvPr>
        </p:nvGraphicFramePr>
        <p:xfrm>
          <a:off x="284775" y="5668236"/>
          <a:ext cx="6990450" cy="380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3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3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Google Shape;76;p14">
            <a:extLst>
              <a:ext uri="{FF2B5EF4-FFF2-40B4-BE49-F238E27FC236}">
                <a16:creationId xmlns:a16="http://schemas.microsoft.com/office/drawing/2014/main" id="{F49964F0-171F-BF4C-87D8-69040F544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31403"/>
              </p:ext>
            </p:extLst>
          </p:nvPr>
        </p:nvGraphicFramePr>
        <p:xfrm>
          <a:off x="5076927" y="9751709"/>
          <a:ext cx="1849775" cy="3200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Poids max</a:t>
                      </a:r>
                      <a:r>
                        <a:rPr lang="fr" sz="9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- 120kg</a:t>
                      </a:r>
                      <a:endParaRPr sz="13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Google Shape;77;p14">
            <a:extLst>
              <a:ext uri="{FF2B5EF4-FFF2-40B4-BE49-F238E27FC236}">
                <a16:creationId xmlns:a16="http://schemas.microsoft.com/office/drawing/2014/main" id="{8FE41F6E-1296-0042-811B-1BD53991F17B}"/>
              </a:ext>
            </a:extLst>
          </p:cNvPr>
          <p:cNvSpPr txBox="1"/>
          <p:nvPr/>
        </p:nvSpPr>
        <p:spPr>
          <a:xfrm>
            <a:off x="2942250" y="10003788"/>
            <a:ext cx="167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5"/>
          <p:cNvGraphicFramePr/>
          <p:nvPr/>
        </p:nvGraphicFramePr>
        <p:xfrm>
          <a:off x="450060" y="3428147"/>
          <a:ext cx="6656381" cy="37683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1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387" marR="91387" marT="91387" marB="9138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FR </a:t>
                      </a:r>
                      <a:endParaRPr sz="8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EN</a:t>
                      </a:r>
                      <a:endParaRPr sz="800" b="1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ES</a:t>
                      </a:r>
                      <a:endParaRPr sz="800" b="1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1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387" marR="91387" marT="91387" marB="9138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pas poser d’articles chauds sur vos assises pour éviter les auréoles.</a:t>
                      </a:r>
                      <a:endParaRPr sz="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not place hot items on your seats to avoid stains.</a:t>
                      </a:r>
                      <a:b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coloque objetos calientes en sus asientos para evitar manchas.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1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387" marR="91387" marT="91387" marB="9138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Dépoussiérer votre assise avec un aspirateur ou avec l'aide d'un chiffon en microfibre.</a:t>
                      </a: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Dust the surface of your seat with a vacuum cleaner or with a microfiber cloth.</a:t>
                      </a:r>
                      <a:endParaRPr lang="fr-FR"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Limpie el polvo de su asiento con una aspiradora o con un paño de microfibra.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0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387" marR="91387" marT="91387" marB="9138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Nettoyer le rotin à l’aide d’un chiffon légèrement humidifié avec du savon de Marseille.</a:t>
                      </a:r>
                      <a:endParaRPr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Clean the rattan with a cloth slightly moistened with natural soap.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Limpie el ratán con un paño ligeramente humedecido con agua y jabón natural.</a:t>
                      </a: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1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387" marR="91387" marT="91387" marB="9138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Eviter tout contact entre le tissu et des solutions à base d’alcool, abrasives ou de produits ménagers type javel</a:t>
                      </a:r>
                      <a:endParaRPr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 any contact between the fabric and alcohol-based solutions, abrasives or household products such as bleach.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Evitar el contacto del tejido con soluciones a base de alcohol, abrasivos o productos domésticos como la lejía.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3977" marR="53977" marT="53977" marB="53977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62" y="6503057"/>
            <a:ext cx="359849" cy="35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62" y="4918924"/>
            <a:ext cx="359849" cy="34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262" y="5722679"/>
            <a:ext cx="388224" cy="35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31" y="317910"/>
            <a:ext cx="1437671" cy="75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0" y="7680341"/>
            <a:ext cx="7556825" cy="275734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387" tIns="91387" rIns="91387" bIns="91387" anchor="ctr" anchorCtr="0">
            <a:noAutofit/>
          </a:bodyPr>
          <a:lstStyle/>
          <a:p>
            <a:pPr algn="l" rtl="0"/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1696987" y="8019899"/>
            <a:ext cx="5500289" cy="191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t" anchorCtr="0">
            <a:spAutoFit/>
          </a:bodyPr>
          <a:lstStyle/>
          <a:p>
            <a:pPr algn="just" rtl="0">
              <a:lnSpc>
                <a:spcPct val="115000"/>
              </a:lnSpc>
              <a:spcBef>
                <a:spcPts val="1200"/>
              </a:spcBef>
            </a:pPr>
            <a:r>
              <a:rPr lang="fr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Chez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Rendez-Vous Déco, nous croyons en la durabilité pour préserver les ressources</a:t>
            </a: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Ainsi chaque jour, nous œuvrons avec nos designers et nos usines à créer des produits issus de savoir-faire locaux, à partir de matériaux de qualité proche de leur lieu d’origine.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 rtl="0">
              <a:lnSpc>
                <a:spcPct val="115000"/>
              </a:lnSpc>
              <a:spcBef>
                <a:spcPts val="1200"/>
              </a:spcBef>
            </a:pP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Néanmoins, il se peut qu’un jour, votre meuble ne vous donne plus entière satisfaction. Nous vous invitons alors à lui offrir une nouvelle vie en contactant notre partenaire, l’association Maison du tri. Redonner, Réutiliser, Recycler. Ensemble, préservons les ressources.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Pour en savoir plus, scannez ce QR code ou rendez-vous sur :</a:t>
            </a:r>
            <a:r>
              <a:rPr lang="fr" sz="9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www.maisondutri.fr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619" y="8252235"/>
            <a:ext cx="1138347" cy="113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941015" y="9925611"/>
            <a:ext cx="1675696" cy="30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t" anchorCtr="0">
            <a:spAutoFit/>
          </a:bodyPr>
          <a:lstStyle/>
          <a:p>
            <a:pPr algn="ctr" rtl="0"/>
            <a:r>
              <a:rPr lang="fr" sz="800">
                <a:latin typeface="Montserrat"/>
                <a:ea typeface="Montserrat"/>
                <a:cs typeface="Montserrat"/>
                <a:sym typeface="Montserrat"/>
              </a:rPr>
              <a:t>3/3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9">
            <a:alphaModFix/>
          </a:blip>
          <a:srcRect t="16433" b="16547"/>
          <a:stretch/>
        </p:blipFill>
        <p:spPr>
          <a:xfrm>
            <a:off x="-20503" y="7668735"/>
            <a:ext cx="7597832" cy="21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81D7D8-D89C-878D-0241-F4F520D43F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62" y="4086812"/>
            <a:ext cx="361214" cy="346897"/>
          </a:xfrm>
          <a:prstGeom prst="rect">
            <a:avLst/>
          </a:prstGeom>
        </p:spPr>
      </p:pic>
      <p:sp>
        <p:nvSpPr>
          <p:cNvPr id="2" name="Google Shape;96;p15">
            <a:extLst>
              <a:ext uri="{FF2B5EF4-FFF2-40B4-BE49-F238E27FC236}">
                <a16:creationId xmlns:a16="http://schemas.microsoft.com/office/drawing/2014/main" id="{7C79B060-F53D-B7EF-3333-89B44A8A7DC3}"/>
              </a:ext>
            </a:extLst>
          </p:cNvPr>
          <p:cNvSpPr txBox="1"/>
          <p:nvPr/>
        </p:nvSpPr>
        <p:spPr>
          <a:xfrm>
            <a:off x="1013964" y="1283479"/>
            <a:ext cx="5531570" cy="224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7" tIns="91387" rIns="91387" bIns="91387" anchor="t" anchorCtr="0">
            <a:spAutoFit/>
          </a:bodyPr>
          <a:lstStyle/>
          <a:p>
            <a:pPr algn="ctr" rtl="0"/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r>
              <a:rPr lang="fr" sz="11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FR/ </a:t>
            </a:r>
            <a:r>
              <a:rPr lang="fr" sz="1200" b="1" dirty="0">
                <a:latin typeface="Montserrat"/>
                <a:ea typeface="Montserrat"/>
                <a:cs typeface="Montserrat"/>
                <a:sym typeface="Montserrat"/>
              </a:rPr>
              <a:t>Comment entretenir votre meuble ?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r>
              <a:rPr lang="fr" sz="1200" dirty="0">
                <a:latin typeface="Montserrat"/>
                <a:ea typeface="Montserrat"/>
                <a:cs typeface="Montserrat"/>
                <a:sym typeface="Montserrat"/>
              </a:rPr>
              <a:t>Enfin installé chez vous, voici quelques conseils pour en prendre soin !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>
              <a:buClr>
                <a:schemeClr val="dk1"/>
              </a:buClr>
              <a:buSzPts val="1100"/>
            </a:pPr>
            <a:r>
              <a:rPr lang="fr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EN/</a:t>
            </a:r>
            <a:r>
              <a:rPr lang="fr" sz="9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fr" sz="1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maintain your furniture?</a:t>
            </a: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>
              <a:buClr>
                <a:schemeClr val="dk1"/>
              </a:buClr>
              <a:buSzPts val="1100"/>
            </a:pPr>
            <a:r>
              <a:rPr lang="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Finally settled in your home, here are some tips on how to take care of it!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 rtl="0"/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>
              <a:buClr>
                <a:schemeClr val="dk1"/>
              </a:buClr>
              <a:buSzPts val="1100"/>
            </a:pPr>
            <a:r>
              <a:rPr lang="fr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ES/ ¿Cómo mantener sus muebles?</a:t>
            </a:r>
            <a:endParaRPr sz="1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>
              <a:buClr>
                <a:schemeClr val="dk1"/>
              </a:buClr>
              <a:buSzPts val="1100"/>
            </a:pPr>
            <a:r>
              <a:rPr lang="f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Ahora que ya tiene su propia casa, le damos algunos consejos para cuidarla.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>
              <a:buClr>
                <a:schemeClr val="dk1"/>
              </a:buClr>
              <a:buSzPts val="1100"/>
            </a:pPr>
            <a:endParaRPr sz="10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endParaRPr sz="10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 rtl="0"/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545</Words>
  <Application>Microsoft Office PowerPoint</Application>
  <PresentationFormat>Personnalisé</PresentationFormat>
  <Paragraphs>62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Montserrat SemiBold</vt:lpstr>
      <vt:lpstr>Verdana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059-2413-BM &amp; 059-2413-BE.pdf</dc:title>
  <dc:creator>Vika okti</dc:creator>
  <cp:keywords>DAGKcow6eks,BAB7-0Ey4Ug</cp:keywords>
  <cp:lastModifiedBy>Elodie Dubois</cp:lastModifiedBy>
  <cp:revision>4</cp:revision>
  <dcterms:created xsi:type="dcterms:W3CDTF">2024-07-10T04:52:14Z</dcterms:created>
  <dcterms:modified xsi:type="dcterms:W3CDTF">2024-07-16T08:07:10Z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2024-07-10T00:00:00Z</vt:filetime>
  </property>
  <property fmtid="{D5CDD505-2E9C-101B-9397-08002B2CF9AE}" pid="3" name="Creator">
    <vt:lpwstr>Canva</vt:lpwstr>
  </property>
  <property fmtid="{D5CDD505-2E9C-101B-9397-08002B2CF9AE}" pid="4" name="LastSaved">
    <vt:filetime>2024-07-10T00:00:00Z</vt:filetime>
  </property>
  <property fmtid="{D5CDD505-2E9C-101B-9397-08002B2CF9AE}" pid="5" name="Producer">
    <vt:lpwstr>Canva</vt:lpwstr>
  </property>
</Properties>
</file>